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70" r:id="rId3"/>
    <p:sldId id="257" r:id="rId4"/>
    <p:sldId id="264" r:id="rId5"/>
    <p:sldId id="273" r:id="rId6"/>
    <p:sldId id="265" r:id="rId7"/>
    <p:sldId id="266" r:id="rId8"/>
    <p:sldId id="268" r:id="rId9"/>
    <p:sldId id="269" r:id="rId10"/>
    <p:sldId id="272" r:id="rId11"/>
    <p:sldId id="274" r:id="rId12"/>
    <p:sldId id="275" r:id="rId13"/>
    <p:sldId id="276" r:id="rId14"/>
    <p:sldId id="27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5CC5-B765-4783-8985-34DF7A79B4C2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ECA6-FBAD-4D9A-AC94-8DEE056F16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5CC5-B765-4783-8985-34DF7A79B4C2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ECA6-FBAD-4D9A-AC94-8DEE056F16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5CC5-B765-4783-8985-34DF7A79B4C2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ECA6-FBAD-4D9A-AC94-8DEE056F163B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5CC5-B765-4783-8985-34DF7A79B4C2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ECA6-FBAD-4D9A-AC94-8DEE056F163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5CC5-B765-4783-8985-34DF7A79B4C2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ECA6-FBAD-4D9A-AC94-8DEE056F16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5CC5-B765-4783-8985-34DF7A79B4C2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ECA6-FBAD-4D9A-AC94-8DEE056F163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5CC5-B765-4783-8985-34DF7A79B4C2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ECA6-FBAD-4D9A-AC94-8DEE056F16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5CC5-B765-4783-8985-34DF7A79B4C2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ECA6-FBAD-4D9A-AC94-8DEE056F16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5CC5-B765-4783-8985-34DF7A79B4C2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ECA6-FBAD-4D9A-AC94-8DEE056F16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5CC5-B765-4783-8985-34DF7A79B4C2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ECA6-FBAD-4D9A-AC94-8DEE056F163B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5CC5-B765-4783-8985-34DF7A79B4C2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ECA6-FBAD-4D9A-AC94-8DEE056F163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1ED5CC5-B765-4783-8985-34DF7A79B4C2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FECECA6-FBAD-4D9A-AC94-8DEE056F163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ПРЕЗЕНТАЦИЯ</a:t>
            </a:r>
            <a:br>
              <a:rPr lang="ru-RU" dirty="0" smtClean="0"/>
            </a:br>
            <a:r>
              <a:rPr lang="ru-RU" dirty="0" smtClean="0"/>
              <a:t>Тема: «Счет в пределах 10»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Цель: Совершенствование вычислительных навыков устного счета в пределах 10. Умение решать логические задачи.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0496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1686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4783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039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0088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4524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/>
          </a:bodyPr>
          <a:lstStyle/>
          <a:p>
            <a:r>
              <a:rPr lang="ru-RU" dirty="0" smtClean="0"/>
              <a:t>1. Совершенствовать навыки количественного и порядкового счета в пределах 10.</a:t>
            </a:r>
          </a:p>
          <a:p>
            <a:r>
              <a:rPr lang="ru-RU" dirty="0" smtClean="0"/>
              <a:t>2. Закреплять навык устного и обратного счета в пределах 10.</a:t>
            </a:r>
          </a:p>
          <a:p>
            <a:r>
              <a:rPr lang="ru-RU" dirty="0" smtClean="0"/>
              <a:t>3. Совершенствовать умение находить последующее и предыдущее число к названному.</a:t>
            </a:r>
          </a:p>
          <a:p>
            <a:r>
              <a:rPr lang="ru-RU" dirty="0" smtClean="0"/>
              <a:t>4. Продолжать развивать умение решать логические задачи.</a:t>
            </a:r>
          </a:p>
          <a:p>
            <a:r>
              <a:rPr lang="ru-RU" dirty="0" smtClean="0"/>
              <a:t>5. Развивать познавательную активность обучающихся.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7344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Может использоваться как на занятии так и в свободное время.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Выполнила воспитатель: Никонова Ирина Анатольевна.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Презентация выполнена для старшего дошкольного возраста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9811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292080" y="260648"/>
            <a:ext cx="3263958" cy="620930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Дорогие друзья-малыши!</a:t>
            </a:r>
          </a:p>
          <a:p>
            <a:endParaRPr lang="ru-RU" dirty="0"/>
          </a:p>
          <a:p>
            <a:r>
              <a:rPr lang="ru-RU" dirty="0"/>
              <a:t>С вами встретиться очень спешим!</a:t>
            </a:r>
          </a:p>
          <a:p>
            <a:endParaRPr lang="ru-RU" dirty="0"/>
          </a:p>
          <a:p>
            <a:r>
              <a:rPr lang="ru-RU" dirty="0"/>
              <a:t>Будем в счете мы вам помогать —</a:t>
            </a:r>
          </a:p>
          <a:p>
            <a:endParaRPr lang="ru-RU" dirty="0"/>
          </a:p>
          <a:p>
            <a:r>
              <a:rPr lang="ru-RU" dirty="0"/>
              <a:t>Мы вас быстро научим считать.</a:t>
            </a:r>
          </a:p>
          <a:p>
            <a:endParaRPr lang="ru-RU" dirty="0"/>
          </a:p>
          <a:p>
            <a:r>
              <a:rPr lang="ru-RU" dirty="0"/>
              <a:t>Мы — веселые цифры-подружки —</a:t>
            </a:r>
          </a:p>
          <a:p>
            <a:endParaRPr lang="ru-RU" dirty="0"/>
          </a:p>
          <a:p>
            <a:r>
              <a:rPr lang="ru-RU" dirty="0"/>
              <a:t>Будем жить с вами в мире и дружбе,</a:t>
            </a:r>
          </a:p>
          <a:p>
            <a:endParaRPr lang="ru-RU" dirty="0"/>
          </a:p>
          <a:p>
            <a:r>
              <a:rPr lang="ru-RU" dirty="0"/>
              <a:t>Чтобы когда-то, придя в первый класс,</a:t>
            </a:r>
          </a:p>
          <a:p>
            <a:endParaRPr lang="ru-RU" dirty="0"/>
          </a:p>
          <a:p>
            <a:r>
              <a:rPr lang="ru-RU" dirty="0"/>
              <a:t>Добрым словечком вы вспомнили нас.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199"/>
            <a:ext cx="4824536" cy="6292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9326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3204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Home\Desktop\дракончики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16632"/>
            <a:ext cx="8856984" cy="640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29614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9407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467544" y="18864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88640"/>
            <a:ext cx="8856983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7816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581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2632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381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84887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282</TotalTime>
  <Words>145</Words>
  <Application>Microsoft Office PowerPoint</Application>
  <PresentationFormat>Экран (4:3)</PresentationFormat>
  <Paragraphs>30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ПРЕЗЕНТАЦИЯ Тема: «Счет в пределах 10»</vt:lpstr>
      <vt:lpstr>Задачи:</vt:lpstr>
      <vt:lpstr>Презентация выполнена для старшего дошкольного возраста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17</cp:revision>
  <dcterms:created xsi:type="dcterms:W3CDTF">2020-04-13T15:06:02Z</dcterms:created>
  <dcterms:modified xsi:type="dcterms:W3CDTF">2020-04-13T19:48:38Z</dcterms:modified>
</cp:coreProperties>
</file>